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396" y="-57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A0E4EC62-DC84-476F-9F80-480F546DE30D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82CC89A-E560-42FD-94CA-C0E147A92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94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34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57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87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43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84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95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1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15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47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29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D310-52BA-426C-9AD9-B1744B30FC19}" type="datetimeFigureOut">
              <a:rPr lang="fr-FR" smtClean="0"/>
              <a:t>22/05/2024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7F1A-B805-43E4-8958-4D46A1D38A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95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0" y="1208680"/>
            <a:ext cx="6858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NUITS-SAINT-GEORGES </a:t>
            </a:r>
          </a:p>
          <a:p>
            <a:pPr algn="ctr"/>
            <a:r>
              <a:rPr lang="fr-FR" sz="25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PREMIER CRU</a:t>
            </a:r>
            <a:r>
              <a:rPr lang="fr-FR" sz="2500" b="1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 LES TERRES BLANCHES</a:t>
            </a:r>
          </a:p>
          <a:p>
            <a:pPr algn="ctr"/>
            <a:r>
              <a:rPr lang="fr-FR" dirty="0">
                <a:latin typeface="Adobe Garamond Pro" pitchFamily="18" charset="0"/>
              </a:rPr>
              <a:t>2022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80574" y="2472245"/>
            <a:ext cx="47056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0346" y="4358716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061288" y="4275525"/>
            <a:ext cx="30668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DEGUSTATION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OEIL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Robe d’un jaune or éclatant de vivacité et de brillance.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NEZ 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Le premier nez est assez discret puis s’ouvre sur des notes de fruits blancs (poire), contrebalancées par des notes plus minérales, type pierre à fusil.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BOUCHE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En bouche, l’attaque est franche puis ce vin déploie une belle ampleur qui s’équilibre avec une fraîcheur persistante.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063683" y="7020404"/>
            <a:ext cx="30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GARDE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A déguster à une température idéale de 13-14°C.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A garder 10 ans.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92772" y="7861478"/>
            <a:ext cx="3073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ACCORDS METS-VINS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Notre Premier Cru 'Les Terres Blanches' blanc 2022 accompagnera à merveille une friture, une pôchouse, des Suprêmes de volaille aux morilles, </a:t>
            </a:r>
          </a:p>
          <a:p>
            <a:pPr algn="ctr"/>
            <a:r>
              <a:rPr lang="fr-FR" sz="1100" dirty="0">
                <a:solidFill>
                  <a:schemeClr val="accent6">
                    <a:lumMod val="50000"/>
                  </a:schemeClr>
                </a:solidFill>
                <a:latin typeface="Adobe Garamond Pro" pitchFamily="18" charset="0"/>
              </a:rPr>
              <a:t>un Dôme de Vézelay.</a:t>
            </a: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66429" y="9207938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566429" y="9210383"/>
            <a:ext cx="210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des Perdrix 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Rue des écoles - 71640 Mercurey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www.domainedesperdrix.com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664" y="6745788"/>
            <a:ext cx="19143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ÉLEVAGE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Le vin est élevé pendant 12 mois à 100% en fûts de chêne, puis 6 mois en cuve.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Nous utilisons uniquement des fûts de chêne d’origine française provenant de Bourgogne, de l’Allier et des Vosges.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08" y="52125"/>
            <a:ext cx="1614384" cy="1029715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29970" y="4358716"/>
            <a:ext cx="1880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VINIFICATION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Pour préserver leur qualité, les raisins sont vendangés à la main, en petites caisses. puis la récolte est triée manuellement. La vendange est égrappée en totalité et mise dans un pressoir pneumatique. Le jus est débourbé après pressurage pendant 12 à 14 heures à température contrôlée. </a:t>
            </a:r>
          </a:p>
          <a:p>
            <a:pPr algn="just"/>
            <a:r>
              <a:rPr lang="fr-FR" sz="100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Les fermentations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alcoolique et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malolactique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sont réalisées dans des fûts de chêne.</a:t>
            </a:r>
          </a:p>
          <a:p>
            <a:pPr algn="just"/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  <a:latin typeface="Adobe Garamond Pro" pitchFamily="18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1980573" y="3732315"/>
            <a:ext cx="4705681" cy="91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122788" y="2247543"/>
            <a:ext cx="1800201" cy="1682766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580181" y="2472245"/>
            <a:ext cx="914400" cy="3329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994347" y="2594571"/>
            <a:ext cx="4614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La parcelle  Premier Cru Les Terres Blanches est située juste au-dessus du Premier Cru Aux Perdrix.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Surface totale 0,33 hectares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Climat &amp; Sol : Les vignes sont exposées Sud-Est en pente douce au Sud du village de Nuits-Saint-Georges. Le sol est argilo-calcaire à prédominance argileuse.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084" y="4149770"/>
            <a:ext cx="1239620" cy="425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50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308</Words>
  <Application>Microsoft Office PowerPoint</Application>
  <PresentationFormat>Format A4 (210 x 297 mm)</PresentationFormat>
  <Paragraphs>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MICONNET Marie-Christine</dc:creator>
  <cp:lastModifiedBy>DELEUZE Marion</cp:lastModifiedBy>
  <cp:revision>20</cp:revision>
  <cp:lastPrinted>2022-08-03T15:28:40Z</cp:lastPrinted>
  <dcterms:created xsi:type="dcterms:W3CDTF">2017-07-13T12:53:18Z</dcterms:created>
  <dcterms:modified xsi:type="dcterms:W3CDTF">2024-05-22T08:33:47Z</dcterms:modified>
</cp:coreProperties>
</file>